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797675" cy="9926638"/>
  <p:embeddedFontLst>
    <p:embeddedFont>
      <p:font typeface="Bryndan Write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4C"/>
    <a:srgbClr val="798F95"/>
    <a:srgbClr val="EBD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006" y="221179"/>
            <a:ext cx="7573538" cy="2154026"/>
            <a:chOff x="0" y="0"/>
            <a:chExt cx="2046015" cy="58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015" cy="581917"/>
            </a:xfrm>
            <a:custGeom>
              <a:avLst/>
              <a:gdLst/>
              <a:ahLst/>
              <a:cxnLst/>
              <a:rect l="l" t="t" r="r" b="b"/>
              <a:pathLst>
                <a:path w="2046015" h="581917">
                  <a:moveTo>
                    <a:pt x="52134" y="0"/>
                  </a:moveTo>
                  <a:lnTo>
                    <a:pt x="1993881" y="0"/>
                  </a:lnTo>
                  <a:cubicBezTo>
                    <a:pt x="2022674" y="0"/>
                    <a:pt x="2046015" y="23341"/>
                    <a:pt x="2046015" y="52134"/>
                  </a:cubicBezTo>
                  <a:lnTo>
                    <a:pt x="2046015" y="529783"/>
                  </a:lnTo>
                  <a:cubicBezTo>
                    <a:pt x="2046015" y="543610"/>
                    <a:pt x="2040522" y="556870"/>
                    <a:pt x="2030745" y="566647"/>
                  </a:cubicBezTo>
                  <a:cubicBezTo>
                    <a:pt x="2020968" y="576424"/>
                    <a:pt x="2007708" y="581917"/>
                    <a:pt x="1993881" y="581917"/>
                  </a:cubicBezTo>
                  <a:lnTo>
                    <a:pt x="52134" y="581917"/>
                  </a:lnTo>
                  <a:cubicBezTo>
                    <a:pt x="38307" y="581917"/>
                    <a:pt x="25047" y="576424"/>
                    <a:pt x="15270" y="566647"/>
                  </a:cubicBezTo>
                  <a:cubicBezTo>
                    <a:pt x="5493" y="556870"/>
                    <a:pt x="0" y="543610"/>
                    <a:pt x="0" y="529783"/>
                  </a:cubicBezTo>
                  <a:lnTo>
                    <a:pt x="0" y="52134"/>
                  </a:lnTo>
                  <a:cubicBezTo>
                    <a:pt x="0" y="38307"/>
                    <a:pt x="5493" y="25047"/>
                    <a:pt x="15270" y="15270"/>
                  </a:cubicBezTo>
                  <a:cubicBezTo>
                    <a:pt x="25047" y="5493"/>
                    <a:pt x="38307" y="0"/>
                    <a:pt x="5213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5F706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1572" y="2587422"/>
            <a:ext cx="5849595" cy="2096882"/>
            <a:chOff x="0" y="0"/>
            <a:chExt cx="1580286" cy="5664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0286" cy="566479"/>
            </a:xfrm>
            <a:custGeom>
              <a:avLst/>
              <a:gdLst/>
              <a:ahLst/>
              <a:cxnLst/>
              <a:rect l="l" t="t" r="r" b="b"/>
              <a:pathLst>
                <a:path w="1580286" h="566479">
                  <a:moveTo>
                    <a:pt x="67498" y="0"/>
                  </a:moveTo>
                  <a:lnTo>
                    <a:pt x="1512788" y="0"/>
                  </a:lnTo>
                  <a:cubicBezTo>
                    <a:pt x="1530690" y="0"/>
                    <a:pt x="1547858" y="7111"/>
                    <a:pt x="1560517" y="19770"/>
                  </a:cubicBezTo>
                  <a:cubicBezTo>
                    <a:pt x="1573175" y="32428"/>
                    <a:pt x="1580286" y="49597"/>
                    <a:pt x="1580286" y="67498"/>
                  </a:cubicBezTo>
                  <a:lnTo>
                    <a:pt x="1580286" y="498981"/>
                  </a:lnTo>
                  <a:cubicBezTo>
                    <a:pt x="1580286" y="516882"/>
                    <a:pt x="1573175" y="534051"/>
                    <a:pt x="1560517" y="546709"/>
                  </a:cubicBezTo>
                  <a:cubicBezTo>
                    <a:pt x="1547858" y="559368"/>
                    <a:pt x="1530690" y="566479"/>
                    <a:pt x="1512788" y="566479"/>
                  </a:cubicBezTo>
                  <a:lnTo>
                    <a:pt x="67498" y="566479"/>
                  </a:lnTo>
                  <a:cubicBezTo>
                    <a:pt x="49597" y="566479"/>
                    <a:pt x="32428" y="559368"/>
                    <a:pt x="19770" y="546709"/>
                  </a:cubicBezTo>
                  <a:cubicBezTo>
                    <a:pt x="7111" y="534051"/>
                    <a:pt x="0" y="516882"/>
                    <a:pt x="0" y="498981"/>
                  </a:cubicBezTo>
                  <a:lnTo>
                    <a:pt x="0" y="67498"/>
                  </a:lnTo>
                  <a:cubicBezTo>
                    <a:pt x="0" y="49597"/>
                    <a:pt x="7111" y="32428"/>
                    <a:pt x="19770" y="19770"/>
                  </a:cubicBezTo>
                  <a:cubicBezTo>
                    <a:pt x="32428" y="7111"/>
                    <a:pt x="49597" y="0"/>
                    <a:pt x="6749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E8CAA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1572" y="5605150"/>
            <a:ext cx="5849595" cy="2096882"/>
            <a:chOff x="0" y="0"/>
            <a:chExt cx="1580286" cy="5664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0286" cy="566479"/>
            </a:xfrm>
            <a:custGeom>
              <a:avLst/>
              <a:gdLst/>
              <a:ahLst/>
              <a:cxnLst/>
              <a:rect l="l" t="t" r="r" b="b"/>
              <a:pathLst>
                <a:path w="1580286" h="566479">
                  <a:moveTo>
                    <a:pt x="67498" y="0"/>
                  </a:moveTo>
                  <a:lnTo>
                    <a:pt x="1512788" y="0"/>
                  </a:lnTo>
                  <a:cubicBezTo>
                    <a:pt x="1530690" y="0"/>
                    <a:pt x="1547858" y="7111"/>
                    <a:pt x="1560517" y="19770"/>
                  </a:cubicBezTo>
                  <a:cubicBezTo>
                    <a:pt x="1573175" y="32428"/>
                    <a:pt x="1580286" y="49597"/>
                    <a:pt x="1580286" y="67498"/>
                  </a:cubicBezTo>
                  <a:lnTo>
                    <a:pt x="1580286" y="498981"/>
                  </a:lnTo>
                  <a:cubicBezTo>
                    <a:pt x="1580286" y="516882"/>
                    <a:pt x="1573175" y="534051"/>
                    <a:pt x="1560517" y="546709"/>
                  </a:cubicBezTo>
                  <a:cubicBezTo>
                    <a:pt x="1547858" y="559368"/>
                    <a:pt x="1530690" y="566479"/>
                    <a:pt x="1512788" y="566479"/>
                  </a:cubicBezTo>
                  <a:lnTo>
                    <a:pt x="67498" y="566479"/>
                  </a:lnTo>
                  <a:cubicBezTo>
                    <a:pt x="49597" y="566479"/>
                    <a:pt x="32428" y="559368"/>
                    <a:pt x="19770" y="546709"/>
                  </a:cubicBezTo>
                  <a:cubicBezTo>
                    <a:pt x="7111" y="534051"/>
                    <a:pt x="0" y="516882"/>
                    <a:pt x="0" y="498981"/>
                  </a:cubicBezTo>
                  <a:lnTo>
                    <a:pt x="0" y="67498"/>
                  </a:lnTo>
                  <a:cubicBezTo>
                    <a:pt x="0" y="49597"/>
                    <a:pt x="7111" y="32428"/>
                    <a:pt x="19770" y="19770"/>
                  </a:cubicBezTo>
                  <a:cubicBezTo>
                    <a:pt x="32428" y="7111"/>
                    <a:pt x="49597" y="0"/>
                    <a:pt x="6749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C5654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9006" y="7911795"/>
            <a:ext cx="7573538" cy="2148368"/>
            <a:chOff x="0" y="0"/>
            <a:chExt cx="2046015" cy="5803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6015" cy="580388"/>
            </a:xfrm>
            <a:custGeom>
              <a:avLst/>
              <a:gdLst/>
              <a:ahLst/>
              <a:cxnLst/>
              <a:rect l="l" t="t" r="r" b="b"/>
              <a:pathLst>
                <a:path w="2046015" h="580388">
                  <a:moveTo>
                    <a:pt x="52134" y="0"/>
                  </a:moveTo>
                  <a:lnTo>
                    <a:pt x="1993881" y="0"/>
                  </a:lnTo>
                  <a:cubicBezTo>
                    <a:pt x="2022674" y="0"/>
                    <a:pt x="2046015" y="23341"/>
                    <a:pt x="2046015" y="52134"/>
                  </a:cubicBezTo>
                  <a:lnTo>
                    <a:pt x="2046015" y="528255"/>
                  </a:lnTo>
                  <a:cubicBezTo>
                    <a:pt x="2046015" y="542081"/>
                    <a:pt x="2040522" y="555342"/>
                    <a:pt x="2030745" y="565119"/>
                  </a:cubicBezTo>
                  <a:cubicBezTo>
                    <a:pt x="2020968" y="574896"/>
                    <a:pt x="2007708" y="580388"/>
                    <a:pt x="1993881" y="580388"/>
                  </a:cubicBezTo>
                  <a:lnTo>
                    <a:pt x="52134" y="580388"/>
                  </a:lnTo>
                  <a:cubicBezTo>
                    <a:pt x="38307" y="580388"/>
                    <a:pt x="25047" y="574896"/>
                    <a:pt x="15270" y="565119"/>
                  </a:cubicBezTo>
                  <a:cubicBezTo>
                    <a:pt x="5493" y="555342"/>
                    <a:pt x="0" y="542081"/>
                    <a:pt x="0" y="528255"/>
                  </a:cubicBezTo>
                  <a:lnTo>
                    <a:pt x="0" y="52134"/>
                  </a:lnTo>
                  <a:cubicBezTo>
                    <a:pt x="0" y="38307"/>
                    <a:pt x="5493" y="25047"/>
                    <a:pt x="15270" y="15270"/>
                  </a:cubicBezTo>
                  <a:cubicBezTo>
                    <a:pt x="25047" y="5493"/>
                    <a:pt x="38307" y="0"/>
                    <a:pt x="52134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76465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52483" y="221179"/>
            <a:ext cx="7572754" cy="2154026"/>
            <a:chOff x="0" y="0"/>
            <a:chExt cx="2045803" cy="58191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45803" cy="581917"/>
            </a:xfrm>
            <a:custGeom>
              <a:avLst/>
              <a:gdLst/>
              <a:ahLst/>
              <a:cxnLst/>
              <a:rect l="l" t="t" r="r" b="b"/>
              <a:pathLst>
                <a:path w="2045803" h="581917">
                  <a:moveTo>
                    <a:pt x="52139" y="0"/>
                  </a:moveTo>
                  <a:lnTo>
                    <a:pt x="1993664" y="0"/>
                  </a:lnTo>
                  <a:cubicBezTo>
                    <a:pt x="2007492" y="0"/>
                    <a:pt x="2020754" y="5493"/>
                    <a:pt x="2030532" y="15271"/>
                  </a:cubicBezTo>
                  <a:cubicBezTo>
                    <a:pt x="2040310" y="25049"/>
                    <a:pt x="2045803" y="38311"/>
                    <a:pt x="2045803" y="52139"/>
                  </a:cubicBezTo>
                  <a:lnTo>
                    <a:pt x="2045803" y="529778"/>
                  </a:lnTo>
                  <a:cubicBezTo>
                    <a:pt x="2045803" y="558573"/>
                    <a:pt x="2022460" y="581917"/>
                    <a:pt x="1993664" y="581917"/>
                  </a:cubicBezTo>
                  <a:lnTo>
                    <a:pt x="52139" y="581917"/>
                  </a:lnTo>
                  <a:cubicBezTo>
                    <a:pt x="38311" y="581917"/>
                    <a:pt x="25049" y="576424"/>
                    <a:pt x="15271" y="566646"/>
                  </a:cubicBezTo>
                  <a:cubicBezTo>
                    <a:pt x="5493" y="556868"/>
                    <a:pt x="0" y="543606"/>
                    <a:pt x="0" y="529778"/>
                  </a:cubicBezTo>
                  <a:lnTo>
                    <a:pt x="0" y="52139"/>
                  </a:lnTo>
                  <a:cubicBezTo>
                    <a:pt x="0" y="23344"/>
                    <a:pt x="23344" y="0"/>
                    <a:pt x="5213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76465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880517" y="2587422"/>
            <a:ext cx="6210002" cy="2096882"/>
            <a:chOff x="0" y="0"/>
            <a:chExt cx="1677652" cy="56647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77652" cy="566479"/>
            </a:xfrm>
            <a:custGeom>
              <a:avLst/>
              <a:gdLst/>
              <a:ahLst/>
              <a:cxnLst/>
              <a:rect l="l" t="t" r="r" b="b"/>
              <a:pathLst>
                <a:path w="1677652" h="566479">
                  <a:moveTo>
                    <a:pt x="63581" y="0"/>
                  </a:moveTo>
                  <a:lnTo>
                    <a:pt x="1614071" y="0"/>
                  </a:lnTo>
                  <a:cubicBezTo>
                    <a:pt x="1630933" y="0"/>
                    <a:pt x="1647105" y="6699"/>
                    <a:pt x="1659029" y="18622"/>
                  </a:cubicBezTo>
                  <a:cubicBezTo>
                    <a:pt x="1670953" y="30546"/>
                    <a:pt x="1677652" y="46718"/>
                    <a:pt x="1677652" y="63581"/>
                  </a:cubicBezTo>
                  <a:lnTo>
                    <a:pt x="1677652" y="502898"/>
                  </a:lnTo>
                  <a:cubicBezTo>
                    <a:pt x="1677652" y="519761"/>
                    <a:pt x="1670953" y="535933"/>
                    <a:pt x="1659029" y="547857"/>
                  </a:cubicBezTo>
                  <a:cubicBezTo>
                    <a:pt x="1647105" y="559780"/>
                    <a:pt x="1630933" y="566479"/>
                    <a:pt x="1614071" y="566479"/>
                  </a:cubicBezTo>
                  <a:lnTo>
                    <a:pt x="63581" y="566479"/>
                  </a:lnTo>
                  <a:cubicBezTo>
                    <a:pt x="46718" y="566479"/>
                    <a:pt x="30546" y="559780"/>
                    <a:pt x="18622" y="547857"/>
                  </a:cubicBezTo>
                  <a:cubicBezTo>
                    <a:pt x="6699" y="535933"/>
                    <a:pt x="0" y="519761"/>
                    <a:pt x="0" y="502898"/>
                  </a:cubicBezTo>
                  <a:lnTo>
                    <a:pt x="0" y="63581"/>
                  </a:lnTo>
                  <a:cubicBezTo>
                    <a:pt x="0" y="46718"/>
                    <a:pt x="6699" y="30546"/>
                    <a:pt x="18622" y="18622"/>
                  </a:cubicBezTo>
                  <a:cubicBezTo>
                    <a:pt x="30546" y="6699"/>
                    <a:pt x="46718" y="0"/>
                    <a:pt x="6358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C5654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33076" y="5605150"/>
            <a:ext cx="5957443" cy="2096882"/>
            <a:chOff x="0" y="0"/>
            <a:chExt cx="1609422" cy="56647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9422" cy="566479"/>
            </a:xfrm>
            <a:custGeom>
              <a:avLst/>
              <a:gdLst/>
              <a:ahLst/>
              <a:cxnLst/>
              <a:rect l="l" t="t" r="r" b="b"/>
              <a:pathLst>
                <a:path w="1609422" h="566479">
                  <a:moveTo>
                    <a:pt x="66276" y="0"/>
                  </a:moveTo>
                  <a:lnTo>
                    <a:pt x="1543146" y="0"/>
                  </a:lnTo>
                  <a:cubicBezTo>
                    <a:pt x="1579749" y="0"/>
                    <a:pt x="1609422" y="29673"/>
                    <a:pt x="1609422" y="66276"/>
                  </a:cubicBezTo>
                  <a:lnTo>
                    <a:pt x="1609422" y="500203"/>
                  </a:lnTo>
                  <a:cubicBezTo>
                    <a:pt x="1609422" y="536806"/>
                    <a:pt x="1579749" y="566479"/>
                    <a:pt x="1543146" y="566479"/>
                  </a:cubicBezTo>
                  <a:lnTo>
                    <a:pt x="66276" y="566479"/>
                  </a:lnTo>
                  <a:cubicBezTo>
                    <a:pt x="29673" y="566479"/>
                    <a:pt x="0" y="536806"/>
                    <a:pt x="0" y="500203"/>
                  </a:cubicBezTo>
                  <a:lnTo>
                    <a:pt x="0" y="66276"/>
                  </a:lnTo>
                  <a:cubicBezTo>
                    <a:pt x="0" y="29673"/>
                    <a:pt x="29673" y="0"/>
                    <a:pt x="6627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E8CAA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52483" y="7911795"/>
            <a:ext cx="7572754" cy="2148368"/>
            <a:chOff x="0" y="0"/>
            <a:chExt cx="2045803" cy="5803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45803" cy="580388"/>
            </a:xfrm>
            <a:custGeom>
              <a:avLst/>
              <a:gdLst/>
              <a:ahLst/>
              <a:cxnLst/>
              <a:rect l="l" t="t" r="r" b="b"/>
              <a:pathLst>
                <a:path w="2045803" h="580388">
                  <a:moveTo>
                    <a:pt x="52139" y="0"/>
                  </a:moveTo>
                  <a:lnTo>
                    <a:pt x="1993664" y="0"/>
                  </a:lnTo>
                  <a:cubicBezTo>
                    <a:pt x="2007492" y="0"/>
                    <a:pt x="2020754" y="5493"/>
                    <a:pt x="2030532" y="15271"/>
                  </a:cubicBezTo>
                  <a:cubicBezTo>
                    <a:pt x="2040310" y="25049"/>
                    <a:pt x="2045803" y="38311"/>
                    <a:pt x="2045803" y="52139"/>
                  </a:cubicBezTo>
                  <a:lnTo>
                    <a:pt x="2045803" y="528249"/>
                  </a:lnTo>
                  <a:cubicBezTo>
                    <a:pt x="2045803" y="557045"/>
                    <a:pt x="2022460" y="580388"/>
                    <a:pt x="1993664" y="580388"/>
                  </a:cubicBezTo>
                  <a:lnTo>
                    <a:pt x="52139" y="580388"/>
                  </a:lnTo>
                  <a:cubicBezTo>
                    <a:pt x="38311" y="580388"/>
                    <a:pt x="25049" y="574895"/>
                    <a:pt x="15271" y="565117"/>
                  </a:cubicBezTo>
                  <a:cubicBezTo>
                    <a:pt x="5493" y="555339"/>
                    <a:pt x="0" y="542077"/>
                    <a:pt x="0" y="528249"/>
                  </a:cubicBezTo>
                  <a:lnTo>
                    <a:pt x="0" y="52139"/>
                  </a:lnTo>
                  <a:cubicBezTo>
                    <a:pt x="0" y="23344"/>
                    <a:pt x="23344" y="0"/>
                    <a:pt x="5213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5F706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5533211" y="1532711"/>
            <a:ext cx="7221577" cy="7221577"/>
          </a:xfrm>
          <a:custGeom>
            <a:avLst/>
            <a:gdLst/>
            <a:ahLst/>
            <a:cxnLst/>
            <a:rect l="l" t="t" r="r" b="b"/>
            <a:pathLst>
              <a:path w="7221577" h="7221577">
                <a:moveTo>
                  <a:pt x="0" y="0"/>
                </a:moveTo>
                <a:lnTo>
                  <a:pt x="7221576" y="0"/>
                </a:lnTo>
                <a:lnTo>
                  <a:pt x="7221576" y="7221576"/>
                </a:lnTo>
                <a:lnTo>
                  <a:pt x="0" y="7221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7442131" y="3758671"/>
            <a:ext cx="3403738" cy="2769659"/>
          </a:xfrm>
          <a:custGeom>
            <a:avLst/>
            <a:gdLst/>
            <a:ahLst/>
            <a:cxnLst/>
            <a:rect l="l" t="t" r="r" b="b"/>
            <a:pathLst>
              <a:path w="3403738" h="2769659">
                <a:moveTo>
                  <a:pt x="0" y="0"/>
                </a:moveTo>
                <a:lnTo>
                  <a:pt x="3403738" y="0"/>
                </a:lnTo>
                <a:lnTo>
                  <a:pt x="3403738" y="2769658"/>
                </a:lnTo>
                <a:lnTo>
                  <a:pt x="0" y="2769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7295264" y="1884338"/>
            <a:ext cx="1613121" cy="1596990"/>
          </a:xfrm>
          <a:custGeom>
            <a:avLst/>
            <a:gdLst/>
            <a:ahLst/>
            <a:cxnLst/>
            <a:rect l="l" t="t" r="r" b="b"/>
            <a:pathLst>
              <a:path w="1613121" h="1596990">
                <a:moveTo>
                  <a:pt x="0" y="0"/>
                </a:moveTo>
                <a:lnTo>
                  <a:pt x="1613121" y="0"/>
                </a:lnTo>
                <a:lnTo>
                  <a:pt x="1613121" y="1596990"/>
                </a:lnTo>
                <a:lnTo>
                  <a:pt x="0" y="1596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829010" y="3306742"/>
            <a:ext cx="1613121" cy="1596990"/>
          </a:xfrm>
          <a:custGeom>
            <a:avLst/>
            <a:gdLst/>
            <a:ahLst/>
            <a:cxnLst/>
            <a:rect l="l" t="t" r="r" b="b"/>
            <a:pathLst>
              <a:path w="1613121" h="1596990">
                <a:moveTo>
                  <a:pt x="0" y="0"/>
                </a:moveTo>
                <a:lnTo>
                  <a:pt x="1613121" y="0"/>
                </a:lnTo>
                <a:lnTo>
                  <a:pt x="1613121" y="1596990"/>
                </a:lnTo>
                <a:lnTo>
                  <a:pt x="0" y="1596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9345922" y="1884338"/>
            <a:ext cx="1613121" cy="1596990"/>
          </a:xfrm>
          <a:custGeom>
            <a:avLst/>
            <a:gdLst/>
            <a:ahLst/>
            <a:cxnLst/>
            <a:rect l="l" t="t" r="r" b="b"/>
            <a:pathLst>
              <a:path w="1613121" h="1596990">
                <a:moveTo>
                  <a:pt x="0" y="0"/>
                </a:moveTo>
                <a:lnTo>
                  <a:pt x="1613121" y="0"/>
                </a:lnTo>
                <a:lnTo>
                  <a:pt x="1613121" y="1596990"/>
                </a:lnTo>
                <a:lnTo>
                  <a:pt x="0" y="1596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0807616" y="3306742"/>
            <a:ext cx="1613121" cy="1596990"/>
          </a:xfrm>
          <a:custGeom>
            <a:avLst/>
            <a:gdLst/>
            <a:ahLst/>
            <a:cxnLst/>
            <a:rect l="l" t="t" r="r" b="b"/>
            <a:pathLst>
              <a:path w="1613121" h="1596990">
                <a:moveTo>
                  <a:pt x="0" y="0"/>
                </a:moveTo>
                <a:lnTo>
                  <a:pt x="1613121" y="0"/>
                </a:lnTo>
                <a:lnTo>
                  <a:pt x="1613121" y="1596990"/>
                </a:lnTo>
                <a:lnTo>
                  <a:pt x="0" y="1596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5829010" y="5377377"/>
            <a:ext cx="1613121" cy="1596990"/>
          </a:xfrm>
          <a:custGeom>
            <a:avLst/>
            <a:gdLst/>
            <a:ahLst/>
            <a:cxnLst/>
            <a:rect l="l" t="t" r="r" b="b"/>
            <a:pathLst>
              <a:path w="1613121" h="1596990">
                <a:moveTo>
                  <a:pt x="0" y="0"/>
                </a:moveTo>
                <a:lnTo>
                  <a:pt x="1613121" y="0"/>
                </a:lnTo>
                <a:lnTo>
                  <a:pt x="1613121" y="1596990"/>
                </a:lnTo>
                <a:lnTo>
                  <a:pt x="0" y="1596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7295264" y="6804554"/>
            <a:ext cx="1613121" cy="1596990"/>
          </a:xfrm>
          <a:custGeom>
            <a:avLst/>
            <a:gdLst/>
            <a:ahLst/>
            <a:cxnLst/>
            <a:rect l="l" t="t" r="r" b="b"/>
            <a:pathLst>
              <a:path w="1613121" h="1596990">
                <a:moveTo>
                  <a:pt x="0" y="0"/>
                </a:moveTo>
                <a:lnTo>
                  <a:pt x="1613121" y="0"/>
                </a:lnTo>
                <a:lnTo>
                  <a:pt x="1613121" y="1596990"/>
                </a:lnTo>
                <a:lnTo>
                  <a:pt x="0" y="1596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9345922" y="6804554"/>
            <a:ext cx="1613121" cy="1596990"/>
          </a:xfrm>
          <a:custGeom>
            <a:avLst/>
            <a:gdLst/>
            <a:ahLst/>
            <a:cxnLst/>
            <a:rect l="l" t="t" r="r" b="b"/>
            <a:pathLst>
              <a:path w="1613121" h="1596990">
                <a:moveTo>
                  <a:pt x="0" y="0"/>
                </a:moveTo>
                <a:lnTo>
                  <a:pt x="1613121" y="0"/>
                </a:lnTo>
                <a:lnTo>
                  <a:pt x="1613121" y="1596990"/>
                </a:lnTo>
                <a:lnTo>
                  <a:pt x="0" y="1596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0845869" y="5377377"/>
            <a:ext cx="1613121" cy="1596990"/>
          </a:xfrm>
          <a:custGeom>
            <a:avLst/>
            <a:gdLst/>
            <a:ahLst/>
            <a:cxnLst/>
            <a:rect l="l" t="t" r="r" b="b"/>
            <a:pathLst>
              <a:path w="1613121" h="1596990">
                <a:moveTo>
                  <a:pt x="0" y="0"/>
                </a:moveTo>
                <a:lnTo>
                  <a:pt x="1613121" y="0"/>
                </a:lnTo>
                <a:lnTo>
                  <a:pt x="1613121" y="1596990"/>
                </a:lnTo>
                <a:lnTo>
                  <a:pt x="0" y="1596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7565150" y="2120859"/>
            <a:ext cx="1073348" cy="56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Bryndan Write"/>
              </a:rPr>
              <a:t>Je suis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918764" y="5878058"/>
            <a:ext cx="1433613" cy="50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ryndan Write"/>
              </a:rPr>
              <a:t>Je peux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385018" y="7342939"/>
            <a:ext cx="1433613" cy="50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ryndan Write"/>
              </a:rPr>
              <a:t>Je veux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248935" y="2288908"/>
            <a:ext cx="1899259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ryndan Write"/>
              </a:rPr>
              <a:t>Je </a:t>
            </a:r>
            <a:r>
              <a:rPr lang="en-US" sz="2800" dirty="0">
                <a:solidFill>
                  <a:srgbClr val="C56541"/>
                </a:solidFill>
                <a:latin typeface="Bryndan Write"/>
              </a:rPr>
              <a:t>ne</a:t>
            </a:r>
            <a:r>
              <a:rPr lang="en-US" sz="2800" dirty="0">
                <a:solidFill>
                  <a:srgbClr val="000000"/>
                </a:solidFill>
                <a:latin typeface="Bryndan Write"/>
              </a:rPr>
              <a:t> suis </a:t>
            </a:r>
          </a:p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C56541"/>
                </a:solidFill>
                <a:latin typeface="Bryndan Write"/>
              </a:rPr>
              <a:t>pas</a:t>
            </a:r>
            <a:r>
              <a:rPr lang="en-US" sz="2800" dirty="0">
                <a:solidFill>
                  <a:srgbClr val="000000"/>
                </a:solidFill>
                <a:latin typeface="Bryndan Write"/>
              </a:rPr>
              <a:t>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119553" y="3842369"/>
            <a:ext cx="1032036" cy="458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 err="1">
                <a:solidFill>
                  <a:srgbClr val="000000"/>
                </a:solidFill>
                <a:latin typeface="Bryndan Write"/>
              </a:rPr>
              <a:t>J’aime</a:t>
            </a:r>
            <a:endParaRPr lang="en-US" sz="2800" dirty="0">
              <a:solidFill>
                <a:srgbClr val="000000"/>
              </a:solidFill>
              <a:latin typeface="Bryndan Write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716494" y="3672946"/>
            <a:ext cx="1871871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ryndan Write"/>
              </a:rPr>
              <a:t>Je </a:t>
            </a:r>
            <a:r>
              <a:rPr lang="en-US" sz="2800">
                <a:solidFill>
                  <a:srgbClr val="C56541"/>
                </a:solidFill>
                <a:latin typeface="Bryndan Write"/>
              </a:rPr>
              <a:t>n‘</a:t>
            </a:r>
            <a:r>
              <a:rPr lang="en-US" sz="2800">
                <a:solidFill>
                  <a:srgbClr val="000000"/>
                </a:solidFill>
                <a:latin typeface="Bryndan Write"/>
              </a:rPr>
              <a:t>aime </a:t>
            </a:r>
            <a:r>
              <a:rPr lang="en-US" sz="2800">
                <a:solidFill>
                  <a:srgbClr val="C56541"/>
                </a:solidFill>
                <a:latin typeface="Bryndan Write"/>
              </a:rPr>
              <a:t>pas</a:t>
            </a:r>
            <a:r>
              <a:rPr lang="en-US" sz="2800">
                <a:solidFill>
                  <a:srgbClr val="000000"/>
                </a:solidFill>
                <a:latin typeface="Bryndan Write"/>
              </a:rPr>
              <a:t>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758699" y="5628006"/>
            <a:ext cx="1871871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ryndan Write"/>
              </a:rPr>
              <a:t>Je </a:t>
            </a:r>
            <a:r>
              <a:rPr lang="en-US" sz="2800" dirty="0">
                <a:solidFill>
                  <a:srgbClr val="C56541"/>
                </a:solidFill>
                <a:latin typeface="Bryndan Write"/>
              </a:rPr>
              <a:t>ne </a:t>
            </a:r>
          </a:p>
          <a:p>
            <a:pPr algn="ctr">
              <a:lnSpc>
                <a:spcPts val="3920"/>
              </a:lnSpc>
            </a:pPr>
            <a:r>
              <a:rPr lang="en-US" sz="2800" dirty="0" err="1">
                <a:solidFill>
                  <a:srgbClr val="000000"/>
                </a:solidFill>
                <a:latin typeface="Bryndan Write"/>
              </a:rPr>
              <a:t>peux</a:t>
            </a:r>
            <a:r>
              <a:rPr lang="en-US" sz="2800" dirty="0">
                <a:solidFill>
                  <a:srgbClr val="000000"/>
                </a:solidFill>
                <a:latin typeface="Bryndan Write"/>
              </a:rPr>
              <a:t> </a:t>
            </a:r>
            <a:r>
              <a:rPr lang="en-US" sz="2800" dirty="0">
                <a:solidFill>
                  <a:srgbClr val="C56541"/>
                </a:solidFill>
                <a:latin typeface="Bryndan Write"/>
              </a:rPr>
              <a:t>pas</a:t>
            </a:r>
            <a:r>
              <a:rPr lang="en-US" sz="2800" dirty="0">
                <a:solidFill>
                  <a:srgbClr val="000000"/>
                </a:solidFill>
                <a:latin typeface="Bryndan Write"/>
              </a:rPr>
              <a:t>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259656" y="7052247"/>
            <a:ext cx="1871871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ryndan Write"/>
              </a:rPr>
              <a:t>Je </a:t>
            </a:r>
            <a:r>
              <a:rPr lang="en-US" sz="2800" dirty="0">
                <a:solidFill>
                  <a:srgbClr val="C56541"/>
                </a:solidFill>
                <a:latin typeface="Bryndan Write"/>
              </a:rPr>
              <a:t>ne </a:t>
            </a:r>
          </a:p>
          <a:p>
            <a:pPr algn="ctr">
              <a:lnSpc>
                <a:spcPts val="3920"/>
              </a:lnSpc>
            </a:pPr>
            <a:r>
              <a:rPr lang="en-US" sz="2800" dirty="0" err="1">
                <a:solidFill>
                  <a:srgbClr val="000000"/>
                </a:solidFill>
                <a:latin typeface="Bryndan Write"/>
              </a:rPr>
              <a:t>veux</a:t>
            </a:r>
            <a:r>
              <a:rPr lang="en-US" sz="2800" dirty="0">
                <a:solidFill>
                  <a:srgbClr val="000000"/>
                </a:solidFill>
                <a:latin typeface="Bryndan Write"/>
              </a:rPr>
              <a:t> </a:t>
            </a:r>
            <a:r>
              <a:rPr lang="en-US" sz="2800" dirty="0">
                <a:solidFill>
                  <a:srgbClr val="C56541"/>
                </a:solidFill>
                <a:latin typeface="Bryndan Write"/>
              </a:rPr>
              <a:t>pas</a:t>
            </a:r>
            <a:r>
              <a:rPr lang="en-US" sz="2800" dirty="0">
                <a:solidFill>
                  <a:srgbClr val="000000"/>
                </a:solidFill>
                <a:latin typeface="Bryndan Write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24</Words>
  <Application>Microsoft Office PowerPoint</Application>
  <PresentationFormat>Personnalisé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Arial</vt:lpstr>
      <vt:lpstr>Bryndan Write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Blue Starbursting Business English Brainstorm</dc:title>
  <cp:lastModifiedBy>Malika Reutlinger</cp:lastModifiedBy>
  <cp:revision>3</cp:revision>
  <cp:lastPrinted>2023-09-29T09:05:42Z</cp:lastPrinted>
  <dcterms:created xsi:type="dcterms:W3CDTF">2006-08-16T00:00:00Z</dcterms:created>
  <dcterms:modified xsi:type="dcterms:W3CDTF">2023-10-08T09:57:04Z</dcterms:modified>
  <dc:identifier>DAFvzw7ELt0</dc:identifier>
</cp:coreProperties>
</file>